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c938915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c938915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c8fa5da2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c8fa5da2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c40566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c40566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c9389154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c9389154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screenshot of  my story on UANews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cc40566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cc40566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c9389154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c9389154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my story as it appeared on UANews… then we put it on Eurek!Alert… portal from which other news outlets can pick it up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cc40566e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cc40566e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Earned media coverage as opposed to paid media coverage (we need convince that the story is interesting to cover).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c938915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c938915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c9389154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c9389154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5025" y="438150"/>
            <a:ext cx="85206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Science Writing at UArizona’s University Communications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69500" y="1994325"/>
            <a:ext cx="3425400" cy="17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Penny Duran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Mentored by Daniel Stolte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University Communications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Arizona Space Grant Statewide Student Research Symposium</a:t>
            </a:r>
            <a:endParaRPr sz="18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25" y="3406750"/>
            <a:ext cx="1755474" cy="1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900" y="3546175"/>
            <a:ext cx="1514250" cy="15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0050" y="3443225"/>
            <a:ext cx="1273600" cy="170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2761425" y="345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Acknowledgements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39350" y="2400425"/>
            <a:ext cx="8520600" cy="2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 appreciate, Daniel Stolte, my mentor, for supporting and guiding me throughout this internship. I also acknowledge NASA Space Grant as well as the local directors and intern advisors for making this internship fun.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Thank you to all my interviewees for sharing their stories with me.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132" name="Google Shape;132;p22"/>
          <p:cNvCxnSpPr/>
          <p:nvPr/>
        </p:nvCxnSpPr>
        <p:spPr>
          <a:xfrm>
            <a:off x="508050" y="4243175"/>
            <a:ext cx="7846200" cy="27000"/>
          </a:xfrm>
          <a:prstGeom prst="straightConnector1">
            <a:avLst/>
          </a:prstGeom>
          <a:noFill/>
          <a:ln w="114300" cap="flat" cmpd="sng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2598725" y="1255925"/>
            <a:ext cx="41961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20">
                <a:solidFill>
                  <a:schemeClr val="dk1"/>
                </a:solidFill>
              </a:rPr>
              <a:t>Thank you!</a:t>
            </a:r>
            <a:endParaRPr sz="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Why Science Writing?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74975" y="1179600"/>
            <a:ext cx="752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Challenge: communicating science to general audiences</a:t>
            </a: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Storytelling techniques, everyday experiences, finding human angle</a:t>
            </a: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Working closely with scientists</a:t>
            </a: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Maintain accuracy, avoid oversimplification</a:t>
            </a: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900" y="3121750"/>
            <a:ext cx="2830751" cy="17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80425" y="3312100"/>
            <a:ext cx="1916400" cy="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</a:rPr>
              <a:t>+</a:t>
            </a:r>
            <a:endParaRPr sz="7000">
              <a:solidFill>
                <a:schemeClr val="dk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00" y="3072750"/>
            <a:ext cx="1845100" cy="18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</a:rPr>
              <a:t>Writing an Article: What I Look For</a:t>
            </a:r>
            <a:endParaRPr>
              <a:solidFill>
                <a:srgbClr val="1B0C56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86490"/>
            <a:ext cx="433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sparks my curiosity?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Human struggle and learning curve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Visuals and personal anecdotes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drew researchers toward their fields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“In a nutshell” or “in plain language”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125" y="1486500"/>
            <a:ext cx="3603651" cy="240360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17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Making Science Tangible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02125" y="3218213"/>
            <a:ext cx="3622200" cy="15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and firsts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Planetary defense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Familiarity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22254" t="10538" r="24694" b="9499"/>
          <a:stretch/>
        </p:blipFill>
        <p:spPr>
          <a:xfrm>
            <a:off x="4060575" y="717751"/>
            <a:ext cx="4574525" cy="43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96275" y="1419525"/>
            <a:ext cx="32208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5B0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"There is a sense of familiarity because almost everyone has seen movies like 'Deep Impact,' 'Armaggeddon' or 'Don't Look Up,' or might have even held a meteorite in their hands," Fuls said. "Because we work with images, it makes asteroids feel a lot more tangible." </a:t>
            </a:r>
            <a:r>
              <a:rPr lang="en" sz="1100">
                <a:solidFill>
                  <a:srgbClr val="5B0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– Carson Fuls (UA Lunar and Planetary Lab, project leader)</a:t>
            </a:r>
            <a:endParaRPr sz="1300">
              <a:solidFill>
                <a:srgbClr val="5B0F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6325" y="27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Citizen Science Voices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74400" y="1510088"/>
            <a:ext cx="4164600" cy="1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Community and collaboration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Accessibility of science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71275" y="2571750"/>
            <a:ext cx="3381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5B0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"Pattern recognition and spotting details are integral to my area of expertise. I work with old manuscripts, and to do well at that you do need a good eye for detail – which applies to identifying asteroids as well." – </a:t>
            </a:r>
            <a:r>
              <a:rPr lang="en" sz="1200">
                <a:solidFill>
                  <a:srgbClr val="5B0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Elisabeth Chaghafi (historical researcher, Catalina Sky Survey volunteer)</a:t>
            </a:r>
            <a:endParaRPr i="1">
              <a:solidFill>
                <a:srgbClr val="5B0F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l="3694" t="22362" r="28513" b="16132"/>
          <a:stretch/>
        </p:blipFill>
        <p:spPr>
          <a:xfrm>
            <a:off x="4467350" y="1628350"/>
            <a:ext cx="4278926" cy="24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20200" y="41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Prebiotic Earth: 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Uncovering the Story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220200" y="1726500"/>
            <a:ext cx="4002300" cy="17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Technical nature of scientific paper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Story at core → origins of life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Human struggle of working with sulfur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l="21748" t="8319" r="24325" b="4655"/>
          <a:stretch/>
        </p:blipFill>
        <p:spPr>
          <a:xfrm>
            <a:off x="4222625" y="499750"/>
            <a:ext cx="4518173" cy="45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18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Our Number One Mission: Earned Media Coverage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75" y="1017725"/>
            <a:ext cx="5390715" cy="391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  <a:latin typeface="Roboto"/>
                <a:ea typeface="Roboto"/>
                <a:cs typeface="Roboto"/>
                <a:sym typeface="Roboto"/>
              </a:rPr>
              <a:t>Current Events: The Great American Eclipse</a:t>
            </a:r>
            <a:endParaRPr>
              <a:solidFill>
                <a:srgbClr val="1B0C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505025"/>
            <a:ext cx="454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Beyond the science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Wonder and curiosity through visual phenomena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Relevance throughout history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Give unsung stories recognition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525" y="1307000"/>
            <a:ext cx="3162150" cy="3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0C56"/>
                </a:solidFill>
              </a:rPr>
              <a:t>Takeaways</a:t>
            </a:r>
            <a:endParaRPr>
              <a:solidFill>
                <a:srgbClr val="1B0C56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63400" y="1324250"/>
            <a:ext cx="778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Science writing…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provides relevance and broader societal impact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helps increase funding opportunities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makes it possible for scientists to reach wider audiences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4" name="Google Shape;124;p21"/>
          <p:cNvCxnSpPr/>
          <p:nvPr/>
        </p:nvCxnSpPr>
        <p:spPr>
          <a:xfrm>
            <a:off x="435700" y="3800225"/>
            <a:ext cx="7846200" cy="27000"/>
          </a:xfrm>
          <a:prstGeom prst="straightConnector1">
            <a:avLst/>
          </a:prstGeom>
          <a:noFill/>
          <a:ln w="114300" cap="flat" cmpd="sng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d6ba35-9f5b-4c53-99cb-d9f3fe1947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B0CEA86567C4F9A64D89760FFC02C" ma:contentTypeVersion="15" ma:contentTypeDescription="Create a new document." ma:contentTypeScope="" ma:versionID="77eb86835f614b1407202fa7e2304ecb">
  <xsd:schema xmlns:xsd="http://www.w3.org/2001/XMLSchema" xmlns:xs="http://www.w3.org/2001/XMLSchema" xmlns:p="http://schemas.microsoft.com/office/2006/metadata/properties" xmlns:ns3="2fd6ba35-9f5b-4c53-99cb-d9f3fe1947c1" targetNamespace="http://schemas.microsoft.com/office/2006/metadata/properties" ma:root="true" ma:fieldsID="5f6221ebd1d67aae80fde573135a1ee8" ns3:_="">
    <xsd:import namespace="2fd6ba35-9f5b-4c53-99cb-d9f3fe1947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6ba35-9f5b-4c53-99cb-d9f3fe194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087EA2-246C-41A3-8262-3EAE1AB50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261D5-76EA-4F2B-B41D-EF9DACCDC6E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fd6ba35-9f5b-4c53-99cb-d9f3fe1947c1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A9C42B4-A029-4B5E-9329-E0DF59293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6ba35-9f5b-4c53-99cb-d9f3fe194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431</Words>
  <Application>Microsoft Office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Verdana</vt:lpstr>
      <vt:lpstr>Lato</vt:lpstr>
      <vt:lpstr>Roboto</vt:lpstr>
      <vt:lpstr>Arial</vt:lpstr>
      <vt:lpstr>Simple Light</vt:lpstr>
      <vt:lpstr>Science Writing at UArizona’s University Communications</vt:lpstr>
      <vt:lpstr>Why Science Writing?</vt:lpstr>
      <vt:lpstr>Writing an Article: What I Look For</vt:lpstr>
      <vt:lpstr>Making Science Tangible</vt:lpstr>
      <vt:lpstr>Citizen Science Voices</vt:lpstr>
      <vt:lpstr>Prebiotic Earth:  Uncovering the Story</vt:lpstr>
      <vt:lpstr>Our Number One Mission: Earned Media Coverage</vt:lpstr>
      <vt:lpstr>Current Events: The Great American Eclipse</vt:lpstr>
      <vt:lpstr>Takeaways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Writing at UArizona’s University Communications</dc:title>
  <dc:creator>Penny Duran</dc:creator>
  <cp:lastModifiedBy>Michelle A. Coe</cp:lastModifiedBy>
  <cp:revision>4</cp:revision>
  <dcterms:modified xsi:type="dcterms:W3CDTF">2024-04-11T16:50:12Z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0x0101005C0B0CEA86567C4F9A64D89760FFC02C</vt:lpwstr>
  </property>
</Properties>
</file>